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6" r:id="rId7"/>
    <p:sldId id="264" r:id="rId8"/>
    <p:sldId id="265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31/03/2022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Simone </a:t>
            </a:r>
            <a:r>
              <a:rPr lang="it-IT" dirty="0" err="1">
                <a:solidFill>
                  <a:srgbClr val="FFFFFF"/>
                </a:solidFill>
              </a:rPr>
              <a:t>Scalora</a:t>
            </a:r>
            <a:r>
              <a:rPr lang="it-IT" dirty="0">
                <a:solidFill>
                  <a:srgbClr val="FFFFFF"/>
                </a:solidFill>
              </a:rPr>
              <a:t> 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Matricola 1000002068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Data 02/04/2022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9" name="Immagine 18" descr="Immagine che contiene testo, screenshot, interni&#10;&#10;Descrizione generata automaticamente">
            <a:extLst>
              <a:ext uri="{FF2B5EF4-FFF2-40B4-BE49-F238E27FC236}">
                <a16:creationId xmlns:a16="http://schemas.microsoft.com/office/drawing/2014/main" id="{3E8595E9-8B0C-4C56-BCB1-6B31606C4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475" y="10138"/>
            <a:ext cx="3858002" cy="6858000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BE76404C-D4A0-4290-9608-49C7923AB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815" y="10138"/>
            <a:ext cx="32754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E5DF5D3-B45D-41A9-A962-524B95B5497B}"/>
              </a:ext>
            </a:extLst>
          </p:cNvPr>
          <p:cNvSpPr txBox="1"/>
          <p:nvPr/>
        </p:nvSpPr>
        <p:spPr>
          <a:xfrm>
            <a:off x="5038859" y="2485405"/>
            <a:ext cx="6256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Gli elementi &lt;</a:t>
            </a:r>
            <a:r>
              <a:rPr lang="it-IT" dirty="0" err="1"/>
              <a:t>article</a:t>
            </a:r>
            <a:r>
              <a:rPr lang="it-IT" dirty="0"/>
              <a:t>&gt;,&lt;div id =‘overlay’&gt;, &lt;h1&gt; fanno tutti parte dell’</a:t>
            </a:r>
            <a:r>
              <a:rPr lang="it-IT" dirty="0" err="1"/>
              <a:t>Header</a:t>
            </a:r>
            <a:r>
              <a:rPr lang="it-IT" dirty="0"/>
              <a:t>.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77450351-AB6F-4054-A5E7-013D9B9E1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859" y="3176433"/>
            <a:ext cx="2971621" cy="3463737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BA7EE551-D874-4995-B727-EEDCB0A4FE0A}"/>
              </a:ext>
            </a:extLst>
          </p:cNvPr>
          <p:cNvSpPr txBox="1"/>
          <p:nvPr/>
        </p:nvSpPr>
        <p:spPr>
          <a:xfrm>
            <a:off x="8565501" y="3155687"/>
            <a:ext cx="2732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All’interno dell’</a:t>
            </a:r>
            <a:r>
              <a:rPr lang="it-IT" dirty="0" err="1"/>
              <a:t>article</a:t>
            </a:r>
            <a:r>
              <a:rPr lang="it-IT" dirty="0"/>
              <a:t> abbiamo l’immagine con altezza 500px, posizionata al centro.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226D8374-E5C5-492C-AF4B-002F9E459006}"/>
              </a:ext>
            </a:extLst>
          </p:cNvPr>
          <p:cNvSpPr txBox="1"/>
          <p:nvPr/>
        </p:nvSpPr>
        <p:spPr>
          <a:xfrm>
            <a:off x="8565500" y="4445409"/>
            <a:ext cx="27329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L’overlay è di tipo </a:t>
            </a:r>
            <a:r>
              <a:rPr lang="it-IT" dirty="0" err="1"/>
              <a:t>flex</a:t>
            </a:r>
            <a:r>
              <a:rPr lang="it-IT" dirty="0"/>
              <a:t> e copre il 100% dell’immagine sia il altezza che in lunghezza. 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97F3D5C8-8E81-4807-95CA-9AD2C2943C6C}"/>
              </a:ext>
            </a:extLst>
          </p:cNvPr>
          <p:cNvSpPr txBox="1"/>
          <p:nvPr/>
        </p:nvSpPr>
        <p:spPr>
          <a:xfrm>
            <a:off x="8565500" y="5716840"/>
            <a:ext cx="2732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L’intestazione h1 ha come massima lunghezza 780px.</a:t>
            </a:r>
          </a:p>
        </p:txBody>
      </p:sp>
      <p:pic>
        <p:nvPicPr>
          <p:cNvPr id="40" name="Immagine 39" descr="Immagine che contiene testo, guardando, folla&#10;&#10;Descrizione generata automaticamente">
            <a:extLst>
              <a:ext uri="{FF2B5EF4-FFF2-40B4-BE49-F238E27FC236}">
                <a16:creationId xmlns:a16="http://schemas.microsoft.com/office/drawing/2014/main" id="{0780A41E-AA5E-4C02-B54D-EF79ACD6E6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7" y="-10142"/>
            <a:ext cx="6256583" cy="250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EE6F484-23D6-4CBE-A4EE-30843AF80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810" y="16866"/>
            <a:ext cx="7912359" cy="49452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44DC08E-5A25-4A7C-9239-FC8B4541E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391" y="3974352"/>
            <a:ext cx="3936170" cy="202418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FC9D147-BD58-4618-B636-68CE601F6186}"/>
              </a:ext>
            </a:extLst>
          </p:cNvPr>
          <p:cNvSpPr txBox="1"/>
          <p:nvPr/>
        </p:nvSpPr>
        <p:spPr>
          <a:xfrm>
            <a:off x="4134810" y="1073020"/>
            <a:ext cx="7912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Il menù di navigazione è formato dall’elemento &lt;</a:t>
            </a:r>
            <a:r>
              <a:rPr lang="it-IT" dirty="0" err="1"/>
              <a:t>nav</a:t>
            </a:r>
            <a:r>
              <a:rPr lang="it-IT" dirty="0"/>
              <a:t>&gt; all’interno dell’</a:t>
            </a:r>
            <a:r>
              <a:rPr lang="it-IT" dirty="0" err="1"/>
              <a:t>header</a:t>
            </a:r>
            <a:endParaRPr lang="it-IT" dirty="0"/>
          </a:p>
          <a:p>
            <a:pPr algn="just"/>
            <a:endParaRPr lang="it-IT" dirty="0"/>
          </a:p>
          <a:p>
            <a:pPr algn="just"/>
            <a:r>
              <a:rPr lang="it-IT" dirty="0"/>
              <a:t>All’interno della </a:t>
            </a:r>
            <a:r>
              <a:rPr lang="it-IT" dirty="0" err="1"/>
              <a:t>navbar</a:t>
            </a:r>
            <a:r>
              <a:rPr lang="it-IT" dirty="0"/>
              <a:t> abbiamo una serie di anchor-link &lt;a&gt; che formeranno gli elementi cliccabili del menù.</a:t>
            </a:r>
          </a:p>
          <a:p>
            <a:pPr algn="just"/>
            <a:endParaRPr lang="it-IT" dirty="0"/>
          </a:p>
          <a:p>
            <a:pPr algn="just"/>
            <a:r>
              <a:rPr lang="it-IT" dirty="0"/>
              <a:t>La </a:t>
            </a:r>
            <a:r>
              <a:rPr lang="it-IT" dirty="0" err="1"/>
              <a:t>nav</a:t>
            </a:r>
            <a:r>
              <a:rPr lang="it-IT" dirty="0"/>
              <a:t> è di tipo </a:t>
            </a:r>
            <a:r>
              <a:rPr lang="it-IT" dirty="0" err="1"/>
              <a:t>flex</a:t>
            </a:r>
            <a:r>
              <a:rPr lang="it-IT" dirty="0"/>
              <a:t> e i suoi elementi sono disposti tramite la proprietà </a:t>
            </a:r>
            <a:r>
              <a:rPr lang="it-IT" dirty="0" err="1"/>
              <a:t>space-between</a:t>
            </a:r>
            <a:r>
              <a:rPr lang="it-IT" dirty="0"/>
              <a:t> per occupare tutto lo spazio disponibile.</a:t>
            </a:r>
          </a:p>
          <a:p>
            <a:pPr algn="just"/>
            <a:endParaRPr lang="it-IT" dirty="0"/>
          </a:p>
          <a:p>
            <a:pPr algn="just"/>
            <a:r>
              <a:rPr lang="it-IT" dirty="0"/>
              <a:t>Lo stile di ogni bottone link è il seguente: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91AB1E1-EB64-4412-9858-51CA066F0CBC}"/>
              </a:ext>
            </a:extLst>
          </p:cNvPr>
          <p:cNvSpPr txBox="1"/>
          <p:nvPr/>
        </p:nvSpPr>
        <p:spPr>
          <a:xfrm>
            <a:off x="8528179" y="3976225"/>
            <a:ext cx="33683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Bordo solido di spessore 2px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Arrotondamento degli angoli di 15px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Spazio tra l’elemento e il bordo di 8px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Colore e dimensione del testo 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 – Prima parte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4C85A90-35C0-44C0-A5B9-744F55AAC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695" y="205362"/>
            <a:ext cx="2449527" cy="1688752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8AE611-D61A-4646-999B-A3EB3CFE15B1}"/>
              </a:ext>
            </a:extLst>
          </p:cNvPr>
          <p:cNvSpPr txBox="1"/>
          <p:nvPr/>
        </p:nvSpPr>
        <p:spPr>
          <a:xfrm>
            <a:off x="7277878" y="363894"/>
            <a:ext cx="47306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Il primo elemento della sezione contenuti è un div che contiene una foto dell’autore dell’articolo con alcune informazioni, in particolare nome e cognome.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040687D2-91B2-4DE1-A8F2-251866E44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7538" y="2389643"/>
            <a:ext cx="3140960" cy="377109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689C65C-CB17-4410-902B-2DAD5BD4CC84}"/>
              </a:ext>
            </a:extLst>
          </p:cNvPr>
          <p:cNvSpPr txBox="1"/>
          <p:nvPr/>
        </p:nvSpPr>
        <p:spPr>
          <a:xfrm>
            <a:off x="4367695" y="2389643"/>
            <a:ext cx="37528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Il suo stile è il seguente: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Il margine basso tra il div e i vari contenuti è di 60px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La foto un quadrato di 100px e sono stati arrotondati gli angoli di 50px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E’ stato applicato un margine top negativo per poter dare l’effetto sovrapposizione alla copertina dell’</a:t>
            </a:r>
            <a:r>
              <a:rPr lang="it-IT" dirty="0" err="1"/>
              <a:t>header</a:t>
            </a: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E’ stato applicato un bordo di spessore di 2px grigio per dare l’effetto che le due immagini siano separate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 – Seconda parte</a:t>
            </a:r>
          </a:p>
        </p:txBody>
      </p:sp>
      <p:pic>
        <p:nvPicPr>
          <p:cNvPr id="4" name="Immagine 3" descr="Immagine che contiene testo, persona, indossando, cappello&#10;&#10;Descrizione generata automaticamente">
            <a:extLst>
              <a:ext uri="{FF2B5EF4-FFF2-40B4-BE49-F238E27FC236}">
                <a16:creationId xmlns:a16="http://schemas.microsoft.com/office/drawing/2014/main" id="{E7632CAB-520B-4CF6-A012-1FAE503A1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301" y="0"/>
            <a:ext cx="3802974" cy="2139173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7BC8CBE-D503-409E-ACCE-5DFC01812255}"/>
              </a:ext>
            </a:extLst>
          </p:cNvPr>
          <p:cNvSpPr txBox="1"/>
          <p:nvPr/>
        </p:nvSpPr>
        <p:spPr>
          <a:xfrm>
            <a:off x="7937784" y="103695"/>
            <a:ext cx="41756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La pagina web si basa su 5 articoli che compongo la classifica dei miei cantanti preferiti.</a:t>
            </a:r>
          </a:p>
          <a:p>
            <a:pPr algn="just"/>
            <a:r>
              <a:rPr lang="it-IT" dirty="0"/>
              <a:t>Ogni articolo è un &lt;div class = ‘cantanti’&gt; che racchiude due div: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Un div che contiene il numero di articolo che ha le sue proprietà e il suo stile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Un div che contiene il vero e proprio contenuto, ovvero titoli, testo e immagine 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3DB0517-D26D-40F7-9971-AEC137775554}"/>
              </a:ext>
            </a:extLst>
          </p:cNvPr>
          <p:cNvSpPr txBox="1"/>
          <p:nvPr/>
        </p:nvSpPr>
        <p:spPr>
          <a:xfrm>
            <a:off x="4254217" y="3234194"/>
            <a:ext cx="4353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Lo stile di questa sezione è il seguente: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1AAF815-550E-42DB-A6FB-042DF2ACD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300" y="3603526"/>
            <a:ext cx="2888704" cy="3122923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62D71BE-7495-4316-8B57-5D39EF9AB5E9}"/>
              </a:ext>
            </a:extLst>
          </p:cNvPr>
          <p:cNvSpPr txBox="1"/>
          <p:nvPr/>
        </p:nvSpPr>
        <p:spPr>
          <a:xfrm>
            <a:off x="4301903" y="3603526"/>
            <a:ext cx="37232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La </a:t>
            </a:r>
            <a:r>
              <a:rPr lang="it-IT" dirty="0" err="1"/>
              <a:t>section</a:t>
            </a:r>
            <a:r>
              <a:rPr lang="it-IT" dirty="0"/>
              <a:t>, che occupa il 66,67% della pagina, racchiude tutti i .cantanti è di tipo </a:t>
            </a:r>
            <a:r>
              <a:rPr lang="it-IT" dirty="0" err="1"/>
              <a:t>flex</a:t>
            </a:r>
            <a:r>
              <a:rPr lang="it-IT" dirty="0"/>
              <a:t> e i suoi elementi sono raggruppati al centro e per colonna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I .cantanti che racchiudono numero e contenuto sono di tipo </a:t>
            </a:r>
            <a:r>
              <a:rPr lang="it-IT" dirty="0" err="1"/>
              <a:t>flex</a:t>
            </a:r>
            <a:r>
              <a:rPr lang="it-IT" dirty="0"/>
              <a:t> e il suo elementi sono al centro per riga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Tra un .cantanti e l’altro ci sono 120px di margine</a:t>
            </a:r>
          </a:p>
        </p:txBody>
      </p:sp>
    </p:spTree>
    <p:extLst>
      <p:ext uri="{BB962C8B-B14F-4D97-AF65-F5344CB8AC3E}">
        <p14:creationId xmlns:p14="http://schemas.microsoft.com/office/powerpoint/2010/main" val="1530783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5F57B4C-8F7F-4714-BDBD-3CFF2917B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49" y="296301"/>
            <a:ext cx="7890838" cy="52132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5EE42AA-F526-4F7A-B669-68C5F3693D69}"/>
              </a:ext>
            </a:extLst>
          </p:cNvPr>
          <p:cNvSpPr txBox="1"/>
          <p:nvPr/>
        </p:nvSpPr>
        <p:spPr>
          <a:xfrm>
            <a:off x="4291383" y="1135524"/>
            <a:ext cx="7808203" cy="1215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Il </a:t>
            </a:r>
            <a:r>
              <a:rPr lang="it-IT" dirty="0" err="1"/>
              <a:t>footer</a:t>
            </a:r>
            <a:r>
              <a:rPr lang="it-IT" dirty="0"/>
              <a:t> è formato solamente da un paragrafo e dalla frase al suo interno.</a:t>
            </a:r>
          </a:p>
          <a:p>
            <a:pPr algn="just"/>
            <a:endParaRPr lang="it-IT" dirty="0"/>
          </a:p>
          <a:p>
            <a:pPr algn="just"/>
            <a:endParaRPr lang="it-IT" dirty="0"/>
          </a:p>
          <a:p>
            <a:pPr algn="just"/>
            <a:r>
              <a:rPr lang="it-IT" dirty="0"/>
              <a:t>Lo stile del </a:t>
            </a:r>
            <a:r>
              <a:rPr lang="it-IT" dirty="0" err="1"/>
              <a:t>footer</a:t>
            </a:r>
            <a:r>
              <a:rPr lang="it-IT" dirty="0"/>
              <a:t> è il seguente: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2033473-0C1A-43B7-801A-F6AADEE4D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383" y="2821700"/>
            <a:ext cx="3794890" cy="2632706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E83288A-34BC-41E9-ACA9-1ECFAFF5BF70}"/>
              </a:ext>
            </a:extLst>
          </p:cNvPr>
          <p:cNvSpPr txBox="1"/>
          <p:nvPr/>
        </p:nvSpPr>
        <p:spPr>
          <a:xfrm>
            <a:off x="8592885" y="2821700"/>
            <a:ext cx="28744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L’altezza del </a:t>
            </a:r>
            <a:r>
              <a:rPr lang="it-IT" dirty="0" err="1"/>
              <a:t>footer</a:t>
            </a:r>
            <a:r>
              <a:rPr lang="it-IT" dirty="0"/>
              <a:t> è 100px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Lo sfondo è nero tramite il background-color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Tramite color il colore del testo è bianco </a:t>
            </a:r>
          </a:p>
        </p:txBody>
      </p:sp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Mobile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73AA346-DE61-4031-92E7-AD51705F1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695" y="239708"/>
            <a:ext cx="3283407" cy="205123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34E6B390-44EA-4C27-B727-FADFE62A5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0448" y="2530692"/>
            <a:ext cx="1834829" cy="418021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19D06C1-4D60-4EF0-9500-DC1716FA50DC}"/>
              </a:ext>
            </a:extLst>
          </p:cNvPr>
          <p:cNvSpPr txBox="1"/>
          <p:nvPr/>
        </p:nvSpPr>
        <p:spPr>
          <a:xfrm>
            <a:off x="4367695" y="2844581"/>
            <a:ext cx="4561701" cy="3457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Quando lo schermo diventa più piccolo di 500px, si passa alla versione mobile: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I link vengono rimpiazzati da un hamburger menù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Il margine tra i numeri e h2 si dimezza (prima 40px)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L’altezza dell’immagine presente in </a:t>
            </a:r>
            <a:r>
              <a:rPr lang="it-IT" dirty="0" err="1"/>
              <a:t>article</a:t>
            </a:r>
            <a:r>
              <a:rPr lang="it-IT" dirty="0"/>
              <a:t> si dimezza (prima 500px)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.cantanti occupa il 90% della pagina e non più il 66,67%, con un margine tra di essi dimezzato (prima 120px)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 Il </a:t>
            </a:r>
            <a:r>
              <a:rPr lang="it-IT" dirty="0" err="1"/>
              <a:t>footer</a:t>
            </a:r>
            <a:r>
              <a:rPr lang="it-IT" dirty="0"/>
              <a:t> dimezza l’altezza (prima 100px)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1DFF9E9-2D17-4C8A-80B1-87615931C2A5}"/>
              </a:ext>
            </a:extLst>
          </p:cNvPr>
          <p:cNvSpPr txBox="1"/>
          <p:nvPr/>
        </p:nvSpPr>
        <p:spPr>
          <a:xfrm>
            <a:off x="8643217" y="272322"/>
            <a:ext cx="308206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Questo pezzo di codice </a:t>
            </a:r>
            <a:r>
              <a:rPr lang="it-IT" dirty="0" err="1"/>
              <a:t>css</a:t>
            </a:r>
            <a:r>
              <a:rPr lang="it-IT" dirty="0"/>
              <a:t> serve per costruire l’hamburger menù ma far in modo che non venga visualizzato quando lo schermo è più grande di 500px.</a:t>
            </a:r>
          </a:p>
        </p:txBody>
      </p:sp>
    </p:spTree>
    <p:extLst>
      <p:ext uri="{BB962C8B-B14F-4D97-AF65-F5344CB8AC3E}">
        <p14:creationId xmlns:p14="http://schemas.microsoft.com/office/powerpoint/2010/main" val="4267209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554</Words>
  <Application>Microsoft Office PowerPoint</Application>
  <PresentationFormat>Widescreen</PresentationFormat>
  <Paragraphs>54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MHW1</vt:lpstr>
      <vt:lpstr>Layout complessivo HTML+CSS</vt:lpstr>
      <vt:lpstr>Header</vt:lpstr>
      <vt:lpstr>Menù navigazione</vt:lpstr>
      <vt:lpstr>Sezione contenuti – Prima parte</vt:lpstr>
      <vt:lpstr>Sezione contenuti – Seconda parte</vt:lpstr>
      <vt:lpstr>Footer</vt:lpstr>
      <vt:lpstr>Mobile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 </cp:lastModifiedBy>
  <cp:revision>12</cp:revision>
  <dcterms:created xsi:type="dcterms:W3CDTF">2021-03-24T16:57:46Z</dcterms:created>
  <dcterms:modified xsi:type="dcterms:W3CDTF">2022-03-31T17:20:45Z</dcterms:modified>
</cp:coreProperties>
</file>

<file path=docProps/thumbnail.jpeg>
</file>